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0AD83-7CCB-4A92-9F7D-20D2C1E66854}" type="datetimeFigureOut">
              <a:rPr lang="vi-VN" smtClean="0"/>
              <a:t>13/07/2016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9C0C8-10E8-4E7A-BBC1-3403F257987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-533400" y="642918"/>
            <a:ext cx="510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78 </a:t>
            </a:r>
            <a:r>
              <a:rPr lang="en-US" sz="3600" b="1" dirty="0">
                <a:latin typeface="Times New Roman" pitchFamily="18" charset="0"/>
              </a:rPr>
              <a:t>: </a:t>
            </a:r>
            <a:r>
              <a:rPr lang="en-US" sz="3600" b="1" dirty="0" smtClean="0">
                <a:latin typeface="Times New Roman" pitchFamily="18" charset="0"/>
              </a:rPr>
              <a:t>4 </a:t>
            </a:r>
            <a:r>
              <a:rPr lang="en-US" sz="3600" b="1" dirty="0">
                <a:latin typeface="Times New Roman" pitchFamily="18" charset="0"/>
              </a:rPr>
              <a:t>= ?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533400" y="1719236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 smtClean="0">
                <a:latin typeface="Times New Roman" pitchFamily="18" charset="0"/>
              </a:rPr>
              <a:t>78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1143000" y="1857348"/>
            <a:ext cx="0" cy="7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1143000" y="2238348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219200" y="1719236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4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285984" y="1766861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* 7 </a:t>
            </a:r>
            <a:r>
              <a:rPr lang="en-US" sz="3200" dirty="0" err="1">
                <a:latin typeface="Times New Roman" pitchFamily="18" charset="0"/>
              </a:rPr>
              <a:t>chia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4 </a:t>
            </a:r>
            <a:r>
              <a:rPr lang="en-US" sz="3200" dirty="0" err="1">
                <a:latin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1,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334000" y="1766861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v</a:t>
            </a:r>
            <a:r>
              <a:rPr lang="en-US" sz="3200" dirty="0" err="1" smtClean="0">
                <a:latin typeface="Times New Roman" pitchFamily="18" charset="0"/>
              </a:rPr>
              <a:t>iết</a:t>
            </a:r>
            <a:r>
              <a:rPr lang="en-US" sz="3200" dirty="0" smtClean="0">
                <a:latin typeface="Times New Roman" pitchFamily="18" charset="0"/>
              </a:rPr>
              <a:t> 1.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143000" y="2192311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1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571736" y="2238348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4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4</a:t>
            </a:r>
            <a:r>
              <a:rPr lang="en-US" sz="2800" dirty="0" smtClean="0"/>
              <a:t>; </a:t>
            </a:r>
            <a:endParaRPr lang="en-US" sz="2800" dirty="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286380" y="2238348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7 </a:t>
            </a:r>
            <a:r>
              <a:rPr lang="en-US" sz="3200" dirty="0" err="1">
                <a:latin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4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3.</a:t>
            </a:r>
            <a:endParaRPr lang="en-US" sz="3200" dirty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33400" y="2130398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4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533400" y="2652686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33400" y="2573311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3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286000" y="2725711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</a:rPr>
              <a:t>Hạ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8, </a:t>
            </a:r>
            <a:r>
              <a:rPr lang="en-US" sz="3200" dirty="0" err="1">
                <a:latin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38</a:t>
            </a:r>
            <a:r>
              <a:rPr lang="en-US" sz="3200" dirty="0" smtClean="0">
                <a:latin typeface="Times New Roman" pitchFamily="18" charset="0"/>
              </a:rPr>
              <a:t>;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47713" y="2573311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8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5105400" y="2724123"/>
            <a:ext cx="485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38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chia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4 </a:t>
            </a:r>
            <a:r>
              <a:rPr lang="en-US" sz="3200" dirty="0" err="1" smtClean="0">
                <a:latin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7924800" y="2728886"/>
            <a:ext cx="1409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viết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9.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428750" y="2190723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9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838450" y="3182911"/>
            <a:ext cx="320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4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36</a:t>
            </a:r>
            <a:r>
              <a:rPr lang="en-US" sz="3200" dirty="0" smtClean="0">
                <a:latin typeface="Times New Roman" pitchFamily="18" charset="0"/>
              </a:rPr>
              <a:t>;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33400" y="3030511"/>
            <a:ext cx="671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36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609600" y="353374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5886450" y="3195611"/>
            <a:ext cx="325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38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36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2.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762000" y="3457548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-1328738" y="4219548"/>
            <a:ext cx="77724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latin typeface="Times New Roman" pitchFamily="18" charset="0"/>
              </a:rPr>
              <a:t>72 : 3 = </a:t>
            </a:r>
            <a:r>
              <a:rPr lang="en-US" sz="4000" b="1" dirty="0" smtClean="0">
                <a:latin typeface="Times New Roman" pitchFamily="18" charset="0"/>
              </a:rPr>
              <a:t>24 ( </a:t>
            </a:r>
            <a:r>
              <a:rPr lang="en-US" sz="4000" b="1" dirty="0" err="1" smtClean="0">
                <a:latin typeface="Times New Roman" pitchFamily="18" charset="0"/>
              </a:rPr>
              <a:t>dư</a:t>
            </a:r>
            <a:r>
              <a:rPr lang="en-US" sz="4000" b="1" dirty="0" smtClean="0">
                <a:latin typeface="Times New Roman" pitchFamily="18" charset="0"/>
              </a:rPr>
              <a:t> 2)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/>
      <p:bldP spid="5155" grpId="0"/>
      <p:bldP spid="5156" grpId="0" animBg="1"/>
      <p:bldP spid="5157" grpId="0" animBg="1"/>
      <p:bldP spid="5158" grpId="0"/>
      <p:bldP spid="5159" grpId="0"/>
      <p:bldP spid="5160" grpId="0"/>
      <p:bldP spid="5161" grpId="0"/>
      <p:bldP spid="5162" grpId="0"/>
      <p:bldP spid="5163" grpId="0"/>
      <p:bldP spid="5164" grpId="0"/>
      <p:bldP spid="5165" grpId="0" animBg="1"/>
      <p:bldP spid="5166" grpId="0"/>
      <p:bldP spid="5167" grpId="0"/>
      <p:bldP spid="5168" grpId="0"/>
      <p:bldP spid="5169" grpId="0"/>
      <p:bldP spid="5170" grpId="0"/>
      <p:bldP spid="5171" grpId="0"/>
      <p:bldP spid="5172" grpId="0"/>
      <p:bldP spid="5173" grpId="0"/>
      <p:bldP spid="5174" grpId="0" animBg="1"/>
      <p:bldP spid="5175" grpId="0"/>
      <p:bldP spid="5176" grpId="0"/>
      <p:bldP spid="5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28662" y="128586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1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42910" y="22399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a) </a:t>
            </a:r>
            <a:r>
              <a:rPr lang="en-US" sz="3200" dirty="0" smtClean="0">
                <a:latin typeface="Times New Roman" pitchFamily="18" charset="0"/>
              </a:rPr>
              <a:t>77</a:t>
            </a:r>
            <a:r>
              <a:rPr lang="en-US" sz="3200" dirty="0" smtClean="0">
                <a:latin typeface="Times New Roman" pitchFamily="18" charset="0"/>
              </a:rPr>
              <a:t>  2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357554" y="2316161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87</a:t>
            </a:r>
            <a:r>
              <a:rPr lang="en-US" sz="3200" dirty="0" smtClean="0">
                <a:latin typeface="Times New Roman" pitchFamily="18" charset="0"/>
              </a:rPr>
              <a:t>   3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572132" y="2319336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86</a:t>
            </a:r>
            <a:r>
              <a:rPr lang="en-US" sz="3200" dirty="0" smtClean="0">
                <a:latin typeface="Times New Roman" pitchFamily="18" charset="0"/>
              </a:rPr>
              <a:t>  6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8467764" y="2224088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</a:t>
            </a: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1595410" y="236220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1595410" y="271938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3981442" y="279558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6134107" y="279558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6138870" y="2457448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3967154" y="2457448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27" name="Text Box 67"/>
          <p:cNvSpPr txBox="1">
            <a:spLocks noChangeArrowheads="1"/>
          </p:cNvSpPr>
          <p:nvPr/>
        </p:nvSpPr>
        <p:spPr bwMode="auto">
          <a:xfrm>
            <a:off x="642910" y="4071942"/>
            <a:ext cx="899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b) </a:t>
            </a:r>
            <a:r>
              <a:rPr lang="en-US" sz="3200" dirty="0" smtClean="0">
                <a:latin typeface="Times New Roman" pitchFamily="18" charset="0"/>
              </a:rPr>
              <a:t>69  3             85  4               97  7                 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66628" name="Line 68"/>
          <p:cNvSpPr>
            <a:spLocks noChangeShapeType="1"/>
          </p:cNvSpPr>
          <p:nvPr/>
        </p:nvSpPr>
        <p:spPr bwMode="auto">
          <a:xfrm>
            <a:off x="6129310" y="416719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0" name="Line 70"/>
          <p:cNvSpPr>
            <a:spLocks noChangeShapeType="1"/>
          </p:cNvSpPr>
          <p:nvPr/>
        </p:nvSpPr>
        <p:spPr bwMode="auto">
          <a:xfrm>
            <a:off x="1671610" y="420529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1" name="Line 71"/>
          <p:cNvSpPr>
            <a:spLocks noChangeShapeType="1"/>
          </p:cNvSpPr>
          <p:nvPr/>
        </p:nvSpPr>
        <p:spPr bwMode="auto">
          <a:xfrm>
            <a:off x="3767110" y="418624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2" name="Line 72"/>
          <p:cNvSpPr>
            <a:spLocks noChangeShapeType="1"/>
          </p:cNvSpPr>
          <p:nvPr/>
        </p:nvSpPr>
        <p:spPr bwMode="auto">
          <a:xfrm>
            <a:off x="1652560" y="454819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3" name="Line 73"/>
          <p:cNvSpPr>
            <a:spLocks noChangeShapeType="1"/>
          </p:cNvSpPr>
          <p:nvPr/>
        </p:nvSpPr>
        <p:spPr bwMode="auto">
          <a:xfrm>
            <a:off x="3767110" y="454819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4" name="Line 74"/>
          <p:cNvSpPr>
            <a:spLocks noChangeShapeType="1"/>
          </p:cNvSpPr>
          <p:nvPr/>
        </p:nvSpPr>
        <p:spPr bwMode="auto">
          <a:xfrm>
            <a:off x="6129310" y="454819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386670" y="226377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</a:rPr>
              <a:t>99  </a:t>
            </a:r>
            <a:r>
              <a:rPr lang="en-US" sz="3200" dirty="0">
                <a:latin typeface="Times New Roman" pitchFamily="18" charset="0"/>
              </a:rPr>
              <a:t>4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8339170" y="238601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8339170" y="274319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386670" y="4135447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</a:rPr>
              <a:t>78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6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8339170" y="4243398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8339170" y="460058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8579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901261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: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</cp:revision>
  <dcterms:created xsi:type="dcterms:W3CDTF">2016-07-13T08:36:39Z</dcterms:created>
  <dcterms:modified xsi:type="dcterms:W3CDTF">2016-07-13T08:51:52Z</dcterms:modified>
</cp:coreProperties>
</file>